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2" r:id="rId7"/>
    <p:sldId id="268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87" autoAdjust="0"/>
    <p:restoredTop sz="94573" autoAdjust="0"/>
  </p:normalViewPr>
  <p:slideViewPr>
    <p:cSldViewPr>
      <p:cViewPr varScale="1">
        <p:scale>
          <a:sx n="93" d="100"/>
          <a:sy n="93" d="100"/>
        </p:scale>
        <p:origin x="-510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381A1-9B67-4829-9425-B92180E6392E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C7D1B7-65A7-47AB-B7D6-B6B9954DFD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903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866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181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544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143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178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602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1737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436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08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23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3998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065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05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5729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048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510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749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983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818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396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54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mantid1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ntidproject.org/Category:Users_Workshop_201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Mantid </a:t>
            </a:r>
            <a:r>
              <a:rPr lang="en-GB" dirty="0" smtClean="0"/>
              <a:t>Users Workshop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Travel meeting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386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information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Meeting Host: Garrett Granroth 865-805-0631</a:t>
            </a:r>
          </a:p>
          <a:p>
            <a:r>
              <a:rPr lang="en-GB" dirty="0" smtClean="0"/>
              <a:t>Nick’s Phone number: +44 7585 446301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75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Any Questions</a:t>
            </a:r>
            <a:endParaRPr lang="en-GB" dirty="0"/>
          </a:p>
        </p:txBody>
      </p:sp>
      <p:pic>
        <p:nvPicPr>
          <p:cNvPr id="9218" name="Picture 2" descr="C:\Users\rrc79113\AppData\Local\Microsoft\Windows\Temporary Internet Files\Content.IE5\E9XKJ8MP\MP900382649[1]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585" y="1600200"/>
            <a:ext cx="323283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31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Weather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4" t="32486" r="44318" b="10559"/>
          <a:stretch/>
        </p:blipFill>
        <p:spPr bwMode="auto">
          <a:xfrm>
            <a:off x="1691680" y="1628800"/>
            <a:ext cx="5943600" cy="436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34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Travel arrangements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hlinkClick r:id="rId3"/>
              </a:rPr>
              <a:t>https://</a:t>
            </a:r>
            <a:r>
              <a:rPr lang="en-GB" sz="2400" b="1" dirty="0" smtClean="0">
                <a:hlinkClick r:id="rId3"/>
              </a:rPr>
              <a:t>tinyurl.com/mantid18</a:t>
            </a:r>
            <a:r>
              <a:rPr lang="en-GB" sz="2400" b="1" dirty="0" smtClean="0"/>
              <a:t> </a:t>
            </a:r>
            <a:endParaRPr lang="en-GB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1" t="31664" r="3918" b="12546"/>
          <a:stretch/>
        </p:blipFill>
        <p:spPr bwMode="auto">
          <a:xfrm>
            <a:off x="-4693" y="2276872"/>
            <a:ext cx="12381187" cy="4277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437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563072" cy="1143000"/>
          </a:xfrm>
        </p:spPr>
        <p:txBody>
          <a:bodyPr/>
          <a:lstStyle/>
          <a:p>
            <a:r>
              <a:rPr lang="en-GB" dirty="0" smtClean="0"/>
              <a:t>Immigration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94920" cy="4525963"/>
          </a:xfrm>
        </p:spPr>
        <p:txBody>
          <a:bodyPr/>
          <a:lstStyle/>
          <a:p>
            <a:r>
              <a:rPr lang="en-GB" dirty="0" smtClean="0"/>
              <a:t>On the customs form</a:t>
            </a:r>
            <a:br>
              <a:rPr lang="en-GB" dirty="0" smtClean="0"/>
            </a:br>
            <a:r>
              <a:rPr lang="en-GB" dirty="0" smtClean="0"/>
              <a:t>AND</a:t>
            </a:r>
            <a:br>
              <a:rPr lang="en-GB" dirty="0" smtClean="0"/>
            </a:br>
            <a:r>
              <a:rPr lang="en-GB" dirty="0" smtClean="0"/>
              <a:t>at the immigration booth</a:t>
            </a:r>
            <a:br>
              <a:rPr lang="en-GB" dirty="0" smtClean="0"/>
            </a:br>
            <a:r>
              <a:rPr lang="en-GB" dirty="0" smtClean="0"/>
              <a:t>state the purpose of your visit as business</a:t>
            </a:r>
          </a:p>
          <a:p>
            <a:r>
              <a:rPr lang="en-GB" dirty="0" smtClean="0"/>
              <a:t>Otherwise you will not be allowed on site at ORNL</a:t>
            </a:r>
            <a:endParaRPr lang="en-GB" dirty="0"/>
          </a:p>
        </p:txBody>
      </p:sp>
      <p:pic>
        <p:nvPicPr>
          <p:cNvPr id="4098" name="Picture 2" descr="C:\Mantid\Documents\Images\sample-us-customs-declaration-form-fro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-20946"/>
            <a:ext cx="3491880" cy="6844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34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Route to the Hotel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" t="13845" r="5800" b="2952"/>
          <a:stretch/>
        </p:blipFill>
        <p:spPr bwMode="auto">
          <a:xfrm>
            <a:off x="97497" y="1268760"/>
            <a:ext cx="8891391" cy="4516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99" t="14954" r="13528" b="19929"/>
          <a:stretch/>
        </p:blipFill>
        <p:spPr bwMode="auto">
          <a:xfrm>
            <a:off x="2806828" y="4077072"/>
            <a:ext cx="3022710" cy="2612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779912" y="2204864"/>
            <a:ext cx="538271" cy="3600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2806828" y="2564904"/>
            <a:ext cx="973084" cy="1512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318184" y="2564904"/>
            <a:ext cx="1511354" cy="1512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86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Hotel seen from the road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60286" y="5805264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11319 Campbell Lakes Dr, Knoxville, TN 37934, </a:t>
            </a:r>
            <a:r>
              <a:rPr lang="en-GB" dirty="0" smtClean="0"/>
              <a:t>USA</a:t>
            </a:r>
            <a:br>
              <a:rPr lang="en-GB" dirty="0" smtClean="0"/>
            </a:br>
            <a:r>
              <a:rPr lang="en-GB" dirty="0"/>
              <a:t>+1 865-675-7829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33987"/>
            <a:ext cx="7966942" cy="455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794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Entry Pass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You should get a pass emailed to you, print it out and take it along.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1" t="9485" r="2666" b="1872"/>
          <a:stretch/>
        </p:blipFill>
        <p:spPr bwMode="auto">
          <a:xfrm>
            <a:off x="611560" y="2636912"/>
            <a:ext cx="7756989" cy="397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379875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Getting into ORNL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8:30am</a:t>
            </a:r>
            <a:r>
              <a:rPr lang="en-GB" dirty="0" smtClean="0"/>
              <a:t>	Meet in Hotel Lobby (With </a:t>
            </a:r>
            <a:r>
              <a:rPr lang="en-GB" dirty="0" smtClean="0"/>
              <a:t>Passports &amp; entry pass)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		Split into cars and drive to ORNL</a:t>
            </a:r>
            <a:br>
              <a:rPr lang="en-GB" dirty="0" smtClean="0"/>
            </a:br>
            <a:r>
              <a:rPr lang="en-GB" dirty="0" smtClean="0"/>
              <a:t>		Do NOT drive into Y-12</a:t>
            </a:r>
          </a:p>
          <a:p>
            <a:r>
              <a:rPr lang="en-GB" dirty="0" smtClean="0"/>
              <a:t>9:00	Use the right</a:t>
            </a:r>
            <a:br>
              <a:rPr lang="en-GB" dirty="0" smtClean="0"/>
            </a:br>
            <a:r>
              <a:rPr lang="en-GB" dirty="0" smtClean="0"/>
              <a:t>		lane at the </a:t>
            </a:r>
            <a:br>
              <a:rPr lang="en-GB" dirty="0" smtClean="0"/>
            </a:br>
            <a:r>
              <a:rPr lang="en-GB" dirty="0" smtClean="0"/>
              <a:t>		gatehouse</a:t>
            </a:r>
            <a:br>
              <a:rPr lang="en-GB" dirty="0" smtClean="0"/>
            </a:br>
            <a:r>
              <a:rPr lang="en-GB" dirty="0" smtClean="0"/>
              <a:t>		</a:t>
            </a:r>
          </a:p>
          <a:p>
            <a:pPr marL="0" indent="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		Then drive to visitor centre </a:t>
            </a:r>
            <a:br>
              <a:rPr lang="en-GB" dirty="0" smtClean="0"/>
            </a:br>
            <a:r>
              <a:rPr lang="en-GB" dirty="0" smtClean="0"/>
              <a:t>		to collect passes</a:t>
            </a:r>
            <a:br>
              <a:rPr lang="en-GB" dirty="0" smtClean="0"/>
            </a:br>
            <a:r>
              <a:rPr lang="en-GB" dirty="0" smtClean="0"/>
              <a:t>		Then drive to the SNS		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70" t="36077" r="1156" b="19204"/>
          <a:stretch/>
        </p:blipFill>
        <p:spPr bwMode="auto">
          <a:xfrm>
            <a:off x="4716016" y="3150659"/>
            <a:ext cx="4352206" cy="1814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60" t="29424" r="28035" b="14883"/>
          <a:stretch/>
        </p:blipFill>
        <p:spPr bwMode="auto">
          <a:xfrm>
            <a:off x="76599" y="3826387"/>
            <a:ext cx="2232248" cy="2323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978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Meeting attendees and 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www.mantidproject.org/Category:Users_Workshop_2018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884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95</Words>
  <Application>Microsoft Office PowerPoint</Application>
  <PresentationFormat>On-screen Show (4:3)</PresentationFormat>
  <Paragraphs>33</Paragraphs>
  <Slides>11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Mantid Users Workshop</vt:lpstr>
      <vt:lpstr>Weather</vt:lpstr>
      <vt:lpstr>Travel arrangements</vt:lpstr>
      <vt:lpstr>Immigration</vt:lpstr>
      <vt:lpstr>Route to the Hotel</vt:lpstr>
      <vt:lpstr>The Hotel seen from the road</vt:lpstr>
      <vt:lpstr>Entry Pass</vt:lpstr>
      <vt:lpstr>Getting into ORNL</vt:lpstr>
      <vt:lpstr>Meeting attendees and agenda</vt:lpstr>
      <vt:lpstr>Other information</vt:lpstr>
      <vt:lpstr>Any Questions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Mantid Scientific Steering Committee</dc:title>
  <dc:creator>Nicholas Draper</dc:creator>
  <cp:lastModifiedBy>Nicholas Draper</cp:lastModifiedBy>
  <cp:revision>15</cp:revision>
  <dcterms:created xsi:type="dcterms:W3CDTF">2014-01-07T09:26:50Z</dcterms:created>
  <dcterms:modified xsi:type="dcterms:W3CDTF">2018-01-23T17:20:26Z</dcterms:modified>
</cp:coreProperties>
</file>

<file path=docProps/thumbnail.jpeg>
</file>